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4BDA-AEDF-4DCD-A89A-46FF34E61E5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E2678-4455-483A-A7D4-127FF2249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5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14BDA-AEDF-4DCD-A89A-46FF34E61E5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E2678-4455-483A-A7D4-127FF2249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6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100" smtClean="0"/>
              <a:t>Intensive blood-glucose control with sulphonylureas or insulin compared with conventional treatment and risk of complications in patients with type 2 diabetes (UKPDS 33)</a:t>
            </a:r>
            <a:endParaRPr lang="en-NZ" sz="31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UKPDS 33 trial design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6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Aggregate or single endpoints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3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HbA1c and bodyweight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4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Hypoglycemia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7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8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Intensive blood-glucose control with sulphonylureas or insulin compared with conventional treatment and risk of complications in patients with type 2 diabetes (UKPDS 33)</vt:lpstr>
      <vt:lpstr>UKPDS 33 trial design</vt:lpstr>
      <vt:lpstr>Aggregate or single endpoints</vt:lpstr>
      <vt:lpstr>HbA1c and bodyweight</vt:lpstr>
      <vt:lpstr>Hypoglycemia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blood-glucose control with sulphonylureas or insulin compared with conventional treatment and risk of complications in patients with type 2 diabetes (UKPDS 33)</dc:title>
  <dc:creator>Lee Kettley</dc:creator>
  <cp:lastModifiedBy>Lee Kettley</cp:lastModifiedBy>
  <cp:revision>1</cp:revision>
  <dcterms:created xsi:type="dcterms:W3CDTF">2018-09-25T15:34:02Z</dcterms:created>
  <dcterms:modified xsi:type="dcterms:W3CDTF">2018-09-25T15:34:02Z</dcterms:modified>
</cp:coreProperties>
</file>